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5F67-9666-6D43-A96F-14CFA0A3A8A9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1164-EEF4-D64E-9CBF-7284529A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20DA12-4501-FE4A-B143-C9C1C374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10" y="2885365"/>
            <a:ext cx="8166538" cy="31896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Please join our online gathering and AGM on Monday October 12</a:t>
            </a: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at 7pm.</a:t>
            </a:r>
          </a:p>
          <a:p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To let us know who is representing your church and to receive a link to join, please contact office@webnetwork.org.uk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C00512-CD31-7443-8ED7-E730367F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1" y="526174"/>
            <a:ext cx="6375400" cy="1790700"/>
          </a:xfrm>
          <a:prstGeom prst="rect">
            <a:avLst/>
          </a:prstGeom>
        </p:spPr>
      </p:pic>
      <p:pic>
        <p:nvPicPr>
          <p:cNvPr id="9" name="Picture 8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6568672F-0012-2B44-B929-9710078B16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580CA5694CD479706BEB5A4FB748D" ma:contentTypeVersion="12" ma:contentTypeDescription="Create a new document." ma:contentTypeScope="" ma:versionID="5a66c6ea4edca3c3eac5e971352b8cb4">
  <xsd:schema xmlns:xsd="http://www.w3.org/2001/XMLSchema" xmlns:xs="http://www.w3.org/2001/XMLSchema" xmlns:p="http://schemas.microsoft.com/office/2006/metadata/properties" xmlns:ns2="93417e0e-bcae-4279-b80f-0f2bfdec070a" xmlns:ns3="ae749fec-e0f4-4220-90e2-f52ab50be8f5" targetNamespace="http://schemas.microsoft.com/office/2006/metadata/properties" ma:root="true" ma:fieldsID="56e9da0971cb3d4c306d0ecbc239a2a7" ns2:_="" ns3:_="">
    <xsd:import namespace="93417e0e-bcae-4279-b80f-0f2bfdec070a"/>
    <xsd:import namespace="ae749fec-e0f4-4220-90e2-f52ab50be8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17e0e-bcae-4279-b80f-0f2bfdec0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49fec-e0f4-4220-90e2-f52ab50be8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AFF364-C10B-4E1A-B27E-AA2BAE7AC22D}"/>
</file>

<file path=customXml/itemProps2.xml><?xml version="1.0" encoding="utf-8"?>
<ds:datastoreItem xmlns:ds="http://schemas.openxmlformats.org/officeDocument/2006/customXml" ds:itemID="{0A78347E-FA61-4AC2-BB69-C59C55A9484F}"/>
</file>

<file path=customXml/itemProps3.xml><?xml version="1.0" encoding="utf-8"?>
<ds:datastoreItem xmlns:ds="http://schemas.openxmlformats.org/officeDocument/2006/customXml" ds:itemID="{40839E0C-40AF-4438-AA21-F4E2E48CC4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40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Drew</dc:creator>
  <cp:lastModifiedBy>Alex Drew</cp:lastModifiedBy>
  <cp:revision>2</cp:revision>
  <dcterms:created xsi:type="dcterms:W3CDTF">2020-09-21T08:07:04Z</dcterms:created>
  <dcterms:modified xsi:type="dcterms:W3CDTF">2020-09-21T08:25:42Z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0x010100BA4580CA5694CD479706BEB5A4FB748D</vt:lpwstr>
  </property>
</Properties>
</file>